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/Relationships>
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030224"/>
            <a:ext cx="17260824" cy="87233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943832" cy="935431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7175" y="1182624"/>
            <a:ext cx="17260824" cy="80924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96567"/>
            <a:ext cx="17364456" cy="76809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8000" y="277368"/>
            <a:ext cx="3858768" cy="100096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84248" y="1496567"/>
            <a:ext cx="14386560" cy="740054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divvela chaitanya</dc:creator>
  <cp:keywords>DAFgGctMVU4,BAFdzwRZ60w</cp:keywords>
  <dc:title>Library Management</dc:title>
  <dcterms:created xsi:type="dcterms:W3CDTF">2023-04-14T18:03:20Z</dcterms:created>
  <dcterms:modified xsi:type="dcterms:W3CDTF">2023-04-14T18:03:20Z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2023-04-14T00:00:00Z</vt:filetime>
  </property>
  <property fmtid="{D5CDD505-2E9C-101B-9397-08002B2CF9AE}" pid="3" name="Creator">
    <vt:lpwstr>Canva</vt:lpwstr>
  </property>
  <property fmtid="{D5CDD505-2E9C-101B-9397-08002B2CF9AE}" pid="4" name="LastSaved">
    <vt:filetime>2023-04-14T00:00:00Z</vt:filetime>
  </property>
</Properties>
</file>